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3" r:id="rId3"/>
    <p:sldId id="257" r:id="rId4"/>
    <p:sldId id="264" r:id="rId5"/>
    <p:sldId id="265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66" autoAdjust="0"/>
    <p:restoredTop sz="93566" autoAdjust="0"/>
  </p:normalViewPr>
  <p:slideViewPr>
    <p:cSldViewPr snapToGrid="0" snapToObjects="1">
      <p:cViewPr>
        <p:scale>
          <a:sx n="64" d="100"/>
          <a:sy n="64" d="100"/>
        </p:scale>
        <p:origin x="65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F25794-8BD6-4C83-9422-17B392FC643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A0671BD-8EFC-44BF-8C71-56AADB50B50C}">
      <dgm:prSet phldrT="[Text]"/>
      <dgm:spPr/>
      <dgm:t>
        <a:bodyPr/>
        <a:lstStyle/>
        <a:p>
          <a:r>
            <a:rPr lang="en-US" dirty="0"/>
            <a:t>Animals</a:t>
          </a:r>
        </a:p>
      </dgm:t>
    </dgm:pt>
    <dgm:pt modelId="{8A22F1F7-1888-470E-9202-0997767D6C49}" type="parTrans" cxnId="{22990F92-681E-4E7D-9BC4-309DD621D907}">
      <dgm:prSet/>
      <dgm:spPr/>
      <dgm:t>
        <a:bodyPr/>
        <a:lstStyle/>
        <a:p>
          <a:endParaRPr lang="en-US"/>
        </a:p>
      </dgm:t>
    </dgm:pt>
    <dgm:pt modelId="{84AA1327-3B59-494A-8741-BCAE2F6B8B25}" type="sibTrans" cxnId="{22990F92-681E-4E7D-9BC4-309DD621D907}">
      <dgm:prSet/>
      <dgm:spPr/>
      <dgm:t>
        <a:bodyPr/>
        <a:lstStyle/>
        <a:p>
          <a:endParaRPr lang="en-US"/>
        </a:p>
      </dgm:t>
    </dgm:pt>
    <dgm:pt modelId="{2A5EB784-8001-493D-B0A2-8E62E8017F8C}">
      <dgm:prSet phldrT="[Text]"/>
      <dgm:spPr/>
      <dgm:t>
        <a:bodyPr/>
        <a:lstStyle/>
        <a:p>
          <a:r>
            <a:rPr lang="en-US" dirty="0"/>
            <a:t>Needs</a:t>
          </a:r>
        </a:p>
      </dgm:t>
    </dgm:pt>
    <dgm:pt modelId="{3B38BCA7-F3D1-45E7-9D58-C61462753F42}" type="parTrans" cxnId="{E8F44E2E-CCEC-4BD3-A8E3-2D5D85171058}">
      <dgm:prSet/>
      <dgm:spPr/>
      <dgm:t>
        <a:bodyPr/>
        <a:lstStyle/>
        <a:p>
          <a:endParaRPr lang="en-US"/>
        </a:p>
      </dgm:t>
    </dgm:pt>
    <dgm:pt modelId="{3CFC461B-E333-4AAA-95CC-CC2A8AFE611E}" type="sibTrans" cxnId="{E8F44E2E-CCEC-4BD3-A8E3-2D5D85171058}">
      <dgm:prSet/>
      <dgm:spPr/>
      <dgm:t>
        <a:bodyPr/>
        <a:lstStyle/>
        <a:p>
          <a:endParaRPr lang="en-US"/>
        </a:p>
      </dgm:t>
    </dgm:pt>
    <dgm:pt modelId="{34B7E429-86B4-4391-B84E-84AC3D2DC643}">
      <dgm:prSet phldrT="[Text]"/>
      <dgm:spPr/>
      <dgm:t>
        <a:bodyPr/>
        <a:lstStyle/>
        <a:p>
          <a:r>
            <a:rPr lang="en-US" dirty="0"/>
            <a:t>History</a:t>
          </a:r>
        </a:p>
      </dgm:t>
    </dgm:pt>
    <dgm:pt modelId="{F95E1E84-1539-4E4C-ABC8-04E69D07B566}" type="parTrans" cxnId="{2D27418C-E64A-4173-9167-BD994BE6680D}">
      <dgm:prSet/>
      <dgm:spPr/>
      <dgm:t>
        <a:bodyPr/>
        <a:lstStyle/>
        <a:p>
          <a:endParaRPr lang="en-US"/>
        </a:p>
      </dgm:t>
    </dgm:pt>
    <dgm:pt modelId="{93C1111E-E709-4443-9D26-57CD7E867D87}" type="sibTrans" cxnId="{2D27418C-E64A-4173-9167-BD994BE6680D}">
      <dgm:prSet/>
      <dgm:spPr/>
      <dgm:t>
        <a:bodyPr/>
        <a:lstStyle/>
        <a:p>
          <a:endParaRPr lang="en-US"/>
        </a:p>
      </dgm:t>
    </dgm:pt>
    <dgm:pt modelId="{33096974-1EA3-4D2E-A65D-0D27B297E41C}">
      <dgm:prSet phldrT="[Text]"/>
      <dgm:spPr/>
      <dgm:t>
        <a:bodyPr/>
        <a:lstStyle/>
        <a:p>
          <a:r>
            <a:rPr lang="en-US" dirty="0"/>
            <a:t>7000 m</a:t>
          </a:r>
          <a:r>
            <a:rPr lang="en-US" baseline="30000" dirty="0"/>
            <a:t>2 </a:t>
          </a:r>
          <a:r>
            <a:rPr lang="en-US" dirty="0"/>
            <a:t>- 40k to 60k</a:t>
          </a:r>
          <a:endParaRPr lang="en-US" baseline="30000" dirty="0"/>
        </a:p>
      </dgm:t>
    </dgm:pt>
    <dgm:pt modelId="{FA06E202-7250-4E96-B04E-942CFC62D6EF}" type="parTrans" cxnId="{4D881CB5-0AEC-42E0-B756-6740704689CB}">
      <dgm:prSet/>
      <dgm:spPr/>
      <dgm:t>
        <a:bodyPr/>
        <a:lstStyle/>
        <a:p>
          <a:endParaRPr lang="en-US"/>
        </a:p>
      </dgm:t>
    </dgm:pt>
    <dgm:pt modelId="{CD5BFC83-A562-474F-94C4-1C9B1FEF0466}" type="sibTrans" cxnId="{4D881CB5-0AEC-42E0-B756-6740704689CB}">
      <dgm:prSet/>
      <dgm:spPr/>
      <dgm:t>
        <a:bodyPr/>
        <a:lstStyle/>
        <a:p>
          <a:endParaRPr lang="en-US"/>
        </a:p>
      </dgm:t>
    </dgm:pt>
    <dgm:pt modelId="{120274C0-EFDC-4236-A6A2-8159135BB702}">
      <dgm:prSet phldrT="[Text]"/>
      <dgm:spPr/>
      <dgm:t>
        <a:bodyPr/>
        <a:lstStyle/>
        <a:p>
          <a:r>
            <a:rPr lang="en-US" dirty="0"/>
            <a:t>Life quality of hen</a:t>
          </a:r>
        </a:p>
      </dgm:t>
    </dgm:pt>
    <dgm:pt modelId="{3636E0F6-00C7-40F4-88F7-42B44436184A}" type="parTrans" cxnId="{BBBDC7C4-7307-41E7-94CA-6F60AFF9BC0F}">
      <dgm:prSet/>
      <dgm:spPr/>
      <dgm:t>
        <a:bodyPr/>
        <a:lstStyle/>
        <a:p>
          <a:endParaRPr lang="en-US"/>
        </a:p>
      </dgm:t>
    </dgm:pt>
    <dgm:pt modelId="{BF34301E-341A-4485-919F-4CE7F1C7482B}" type="sibTrans" cxnId="{BBBDC7C4-7307-41E7-94CA-6F60AFF9BC0F}">
      <dgm:prSet/>
      <dgm:spPr/>
      <dgm:t>
        <a:bodyPr/>
        <a:lstStyle/>
        <a:p>
          <a:endParaRPr lang="en-US"/>
        </a:p>
      </dgm:t>
    </dgm:pt>
    <dgm:pt modelId="{2B43FC85-6E46-47A2-9D05-8DB682424BF2}">
      <dgm:prSet phldrT="[Text]"/>
      <dgm:spPr/>
      <dgm:t>
        <a:bodyPr/>
        <a:lstStyle/>
        <a:p>
          <a:r>
            <a:rPr lang="en-US" dirty="0"/>
            <a:t>Organic rearing </a:t>
          </a:r>
        </a:p>
      </dgm:t>
    </dgm:pt>
    <dgm:pt modelId="{45604CFA-5387-46E6-B4D3-C5A53AAB2985}" type="parTrans" cxnId="{C3A7F07C-5EA7-4BCD-A13A-BC156E3DE279}">
      <dgm:prSet/>
      <dgm:spPr/>
      <dgm:t>
        <a:bodyPr/>
        <a:lstStyle/>
        <a:p>
          <a:endParaRPr lang="en-US"/>
        </a:p>
      </dgm:t>
    </dgm:pt>
    <dgm:pt modelId="{A665A936-9B5C-45C0-8294-4425DEF23279}" type="sibTrans" cxnId="{C3A7F07C-5EA7-4BCD-A13A-BC156E3DE279}">
      <dgm:prSet/>
      <dgm:spPr/>
      <dgm:t>
        <a:bodyPr/>
        <a:lstStyle/>
        <a:p>
          <a:endParaRPr lang="en-US"/>
        </a:p>
      </dgm:t>
    </dgm:pt>
    <dgm:pt modelId="{F563CDB8-A654-405F-971F-8902D44A3D8D}">
      <dgm:prSet phldrT="[Text]"/>
      <dgm:spPr/>
      <dgm:t>
        <a:bodyPr/>
        <a:lstStyle/>
        <a:p>
          <a:r>
            <a:rPr lang="en-US" dirty="0"/>
            <a:t>Conventional rearing</a:t>
          </a:r>
        </a:p>
      </dgm:t>
    </dgm:pt>
    <dgm:pt modelId="{42D47B3F-169F-47FF-97BE-B6AC0C1FE892}" type="parTrans" cxnId="{ED04BC44-ACBC-4D16-83EC-7770BF86CCD2}">
      <dgm:prSet/>
      <dgm:spPr/>
      <dgm:t>
        <a:bodyPr/>
        <a:lstStyle/>
        <a:p>
          <a:endParaRPr lang="en-US"/>
        </a:p>
      </dgm:t>
    </dgm:pt>
    <dgm:pt modelId="{8D88C100-A2E2-4346-B348-04FB9CF74994}" type="sibTrans" cxnId="{ED04BC44-ACBC-4D16-83EC-7770BF86CCD2}">
      <dgm:prSet/>
      <dgm:spPr/>
      <dgm:t>
        <a:bodyPr/>
        <a:lstStyle/>
        <a:p>
          <a:endParaRPr lang="en-US"/>
        </a:p>
      </dgm:t>
    </dgm:pt>
    <dgm:pt modelId="{60DD277D-64D2-4C9C-B134-7AFF8A7929E0}">
      <dgm:prSet phldrT="[Text]"/>
      <dgm:spPr/>
      <dgm:t>
        <a:bodyPr/>
        <a:lstStyle/>
        <a:p>
          <a:r>
            <a:rPr lang="en-US" dirty="0"/>
            <a:t>Deaths percentage understanding</a:t>
          </a:r>
        </a:p>
      </dgm:t>
    </dgm:pt>
    <dgm:pt modelId="{4C05EB0E-BF06-427B-A18A-D091CBAD7F5F}" type="parTrans" cxnId="{AAA65863-094C-4315-8B15-C552562BC5B4}">
      <dgm:prSet/>
      <dgm:spPr/>
      <dgm:t>
        <a:bodyPr/>
        <a:lstStyle/>
        <a:p>
          <a:endParaRPr lang="en-US"/>
        </a:p>
      </dgm:t>
    </dgm:pt>
    <dgm:pt modelId="{8C51A586-8262-49E1-BD62-FD3055B48994}" type="sibTrans" cxnId="{AAA65863-094C-4315-8B15-C552562BC5B4}">
      <dgm:prSet/>
      <dgm:spPr/>
      <dgm:t>
        <a:bodyPr/>
        <a:lstStyle/>
        <a:p>
          <a:endParaRPr lang="en-US"/>
        </a:p>
      </dgm:t>
    </dgm:pt>
    <dgm:pt modelId="{64864957-3E5F-47CB-A046-3560E6F37556}">
      <dgm:prSet phldrT="[Text]"/>
      <dgm:spPr/>
      <dgm:t>
        <a:bodyPr/>
        <a:lstStyle/>
        <a:p>
          <a:r>
            <a:rPr lang="en-US" dirty="0"/>
            <a:t>Money lost for hen death during the cycle</a:t>
          </a:r>
        </a:p>
      </dgm:t>
    </dgm:pt>
    <dgm:pt modelId="{C93BCCAE-4413-4E05-AFF4-C9CFCAAEEDC3}" type="parTrans" cxnId="{86A4E997-AC80-40F1-949D-C1F3F986070E}">
      <dgm:prSet/>
      <dgm:spPr/>
      <dgm:t>
        <a:bodyPr/>
        <a:lstStyle/>
        <a:p>
          <a:endParaRPr lang="en-US"/>
        </a:p>
      </dgm:t>
    </dgm:pt>
    <dgm:pt modelId="{62A13660-6E2B-4609-884F-D4397369C97B}" type="sibTrans" cxnId="{86A4E997-AC80-40F1-949D-C1F3F986070E}">
      <dgm:prSet/>
      <dgm:spPr/>
      <dgm:t>
        <a:bodyPr/>
        <a:lstStyle/>
        <a:p>
          <a:endParaRPr lang="en-US"/>
        </a:p>
      </dgm:t>
    </dgm:pt>
    <dgm:pt modelId="{480D05BC-5F14-4EB8-99C4-F72CA2BBD9D1}" type="pres">
      <dgm:prSet presAssocID="{D2F25794-8BD6-4C83-9422-17B392FC643E}" presName="linear" presStyleCnt="0">
        <dgm:presLayoutVars>
          <dgm:dir/>
          <dgm:animLvl val="lvl"/>
          <dgm:resizeHandles val="exact"/>
        </dgm:presLayoutVars>
      </dgm:prSet>
      <dgm:spPr/>
    </dgm:pt>
    <dgm:pt modelId="{C8E7FEA8-3CBD-4D82-965F-CB519B2EC03A}" type="pres">
      <dgm:prSet presAssocID="{3A0671BD-8EFC-44BF-8C71-56AADB50B50C}" presName="parentLin" presStyleCnt="0"/>
      <dgm:spPr/>
    </dgm:pt>
    <dgm:pt modelId="{6B59970D-29B8-4872-997D-0445A3135FC2}" type="pres">
      <dgm:prSet presAssocID="{3A0671BD-8EFC-44BF-8C71-56AADB50B50C}" presName="parentLeftMargin" presStyleLbl="node1" presStyleIdx="0" presStyleCnt="3"/>
      <dgm:spPr/>
    </dgm:pt>
    <dgm:pt modelId="{9204994A-4280-4944-8520-5651B8A16D46}" type="pres">
      <dgm:prSet presAssocID="{3A0671BD-8EFC-44BF-8C71-56AADB50B50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44606A8-2153-4DD0-B88C-20DEEBF9DFB3}" type="pres">
      <dgm:prSet presAssocID="{3A0671BD-8EFC-44BF-8C71-56AADB50B50C}" presName="negativeSpace" presStyleCnt="0"/>
      <dgm:spPr/>
    </dgm:pt>
    <dgm:pt modelId="{531611AF-A22B-4A95-9514-86EBE7959CDC}" type="pres">
      <dgm:prSet presAssocID="{3A0671BD-8EFC-44BF-8C71-56AADB50B50C}" presName="childText" presStyleLbl="conFgAcc1" presStyleIdx="0" presStyleCnt="3">
        <dgm:presLayoutVars>
          <dgm:bulletEnabled val="1"/>
        </dgm:presLayoutVars>
      </dgm:prSet>
      <dgm:spPr/>
    </dgm:pt>
    <dgm:pt modelId="{8B7CB0B2-679E-47DF-A867-EE8AF7CA6C74}" type="pres">
      <dgm:prSet presAssocID="{84AA1327-3B59-494A-8741-BCAE2F6B8B25}" presName="spaceBetweenRectangles" presStyleCnt="0"/>
      <dgm:spPr/>
    </dgm:pt>
    <dgm:pt modelId="{90C80299-1AC9-4FDD-8225-AF99D6249026}" type="pres">
      <dgm:prSet presAssocID="{2A5EB784-8001-493D-B0A2-8E62E8017F8C}" presName="parentLin" presStyleCnt="0"/>
      <dgm:spPr/>
    </dgm:pt>
    <dgm:pt modelId="{5ADDDB21-6A44-4554-BB70-4BAAF5E2D58B}" type="pres">
      <dgm:prSet presAssocID="{2A5EB784-8001-493D-B0A2-8E62E8017F8C}" presName="parentLeftMargin" presStyleLbl="node1" presStyleIdx="0" presStyleCnt="3"/>
      <dgm:spPr/>
    </dgm:pt>
    <dgm:pt modelId="{03B9C298-BE13-4926-801E-5BFFBF7DA873}" type="pres">
      <dgm:prSet presAssocID="{2A5EB784-8001-493D-B0A2-8E62E8017F8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F0C2391-B0BA-4DCA-AA29-8E2ACED34F3B}" type="pres">
      <dgm:prSet presAssocID="{2A5EB784-8001-493D-B0A2-8E62E8017F8C}" presName="negativeSpace" presStyleCnt="0"/>
      <dgm:spPr/>
    </dgm:pt>
    <dgm:pt modelId="{5EC8ED21-2EA4-4CCE-9216-8B64AD4657C2}" type="pres">
      <dgm:prSet presAssocID="{2A5EB784-8001-493D-B0A2-8E62E8017F8C}" presName="childText" presStyleLbl="conFgAcc1" presStyleIdx="1" presStyleCnt="3">
        <dgm:presLayoutVars>
          <dgm:bulletEnabled val="1"/>
        </dgm:presLayoutVars>
      </dgm:prSet>
      <dgm:spPr/>
    </dgm:pt>
    <dgm:pt modelId="{86BDBE10-8D27-49B3-BE22-C4EA8E64BE40}" type="pres">
      <dgm:prSet presAssocID="{3CFC461B-E333-4AAA-95CC-CC2A8AFE611E}" presName="spaceBetweenRectangles" presStyleCnt="0"/>
      <dgm:spPr/>
    </dgm:pt>
    <dgm:pt modelId="{3BCD035B-EE3D-45AB-8507-7F88A58E725E}" type="pres">
      <dgm:prSet presAssocID="{34B7E429-86B4-4391-B84E-84AC3D2DC643}" presName="parentLin" presStyleCnt="0"/>
      <dgm:spPr/>
    </dgm:pt>
    <dgm:pt modelId="{47385CEB-603C-47C5-8CBF-57AF8B50B154}" type="pres">
      <dgm:prSet presAssocID="{34B7E429-86B4-4391-B84E-84AC3D2DC643}" presName="parentLeftMargin" presStyleLbl="node1" presStyleIdx="1" presStyleCnt="3"/>
      <dgm:spPr/>
    </dgm:pt>
    <dgm:pt modelId="{0C686A72-F3C8-475F-9A4E-C15534A80FF6}" type="pres">
      <dgm:prSet presAssocID="{34B7E429-86B4-4391-B84E-84AC3D2DC64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7380F3E2-2088-43AF-8651-71982D8B5854}" type="pres">
      <dgm:prSet presAssocID="{34B7E429-86B4-4391-B84E-84AC3D2DC643}" presName="negativeSpace" presStyleCnt="0"/>
      <dgm:spPr/>
    </dgm:pt>
    <dgm:pt modelId="{1D696B8C-C1D1-4DD9-B4B5-9595392507B9}" type="pres">
      <dgm:prSet presAssocID="{34B7E429-86B4-4391-B84E-84AC3D2DC64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198F2C08-6428-4100-9437-F05F090F16AC}" type="presOf" srcId="{33096974-1EA3-4D2E-A65D-0D27B297E41C}" destId="{531611AF-A22B-4A95-9514-86EBE7959CDC}" srcOrd="0" destOrd="0" presId="urn:microsoft.com/office/officeart/2005/8/layout/list1"/>
    <dgm:cxn modelId="{F7638922-13F7-497A-A6E2-9055D80DB5C2}" type="presOf" srcId="{2B43FC85-6E46-47A2-9D05-8DB682424BF2}" destId="{1D696B8C-C1D1-4DD9-B4B5-9595392507B9}" srcOrd="0" destOrd="1" presId="urn:microsoft.com/office/officeart/2005/8/layout/list1"/>
    <dgm:cxn modelId="{E8F44E2E-CCEC-4BD3-A8E3-2D5D85171058}" srcId="{D2F25794-8BD6-4C83-9422-17B392FC643E}" destId="{2A5EB784-8001-493D-B0A2-8E62E8017F8C}" srcOrd="1" destOrd="0" parTransId="{3B38BCA7-F3D1-45E7-9D58-C61462753F42}" sibTransId="{3CFC461B-E333-4AAA-95CC-CC2A8AFE611E}"/>
    <dgm:cxn modelId="{4B395A3D-FDE8-4AF8-A28B-50838FF7F3DB}" type="presOf" srcId="{34B7E429-86B4-4391-B84E-84AC3D2DC643}" destId="{47385CEB-603C-47C5-8CBF-57AF8B50B154}" srcOrd="0" destOrd="0" presId="urn:microsoft.com/office/officeart/2005/8/layout/list1"/>
    <dgm:cxn modelId="{AAA65863-094C-4315-8B15-C552562BC5B4}" srcId="{2A5EB784-8001-493D-B0A2-8E62E8017F8C}" destId="{60DD277D-64D2-4C9C-B134-7AFF8A7929E0}" srcOrd="1" destOrd="0" parTransId="{4C05EB0E-BF06-427B-A18A-D091CBAD7F5F}" sibTransId="{8C51A586-8262-49E1-BD62-FD3055B48994}"/>
    <dgm:cxn modelId="{ED04BC44-ACBC-4D16-83EC-7770BF86CCD2}" srcId="{34B7E429-86B4-4391-B84E-84AC3D2DC643}" destId="{F563CDB8-A654-405F-971F-8902D44A3D8D}" srcOrd="0" destOrd="0" parTransId="{42D47B3F-169F-47FF-97BE-B6AC0C1FE892}" sibTransId="{8D88C100-A2E2-4346-B348-04FB9CF74994}"/>
    <dgm:cxn modelId="{F695C66B-5EED-42DE-B853-C7379E86F948}" type="presOf" srcId="{F563CDB8-A654-405F-971F-8902D44A3D8D}" destId="{1D696B8C-C1D1-4DD9-B4B5-9595392507B9}" srcOrd="0" destOrd="0" presId="urn:microsoft.com/office/officeart/2005/8/layout/list1"/>
    <dgm:cxn modelId="{C3A7F07C-5EA7-4BCD-A13A-BC156E3DE279}" srcId="{34B7E429-86B4-4391-B84E-84AC3D2DC643}" destId="{2B43FC85-6E46-47A2-9D05-8DB682424BF2}" srcOrd="1" destOrd="0" parTransId="{45604CFA-5387-46E6-B4D3-C5A53AAB2985}" sibTransId="{A665A936-9B5C-45C0-8294-4425DEF23279}"/>
    <dgm:cxn modelId="{99BC7C7D-4BFF-449C-AD3C-5557F20EF93B}" type="presOf" srcId="{D2F25794-8BD6-4C83-9422-17B392FC643E}" destId="{480D05BC-5F14-4EB8-99C4-F72CA2BBD9D1}" srcOrd="0" destOrd="0" presId="urn:microsoft.com/office/officeart/2005/8/layout/list1"/>
    <dgm:cxn modelId="{EE3BBA8B-DC6D-4E04-9EBD-CB6543D0AF9C}" type="presOf" srcId="{3A0671BD-8EFC-44BF-8C71-56AADB50B50C}" destId="{6B59970D-29B8-4872-997D-0445A3135FC2}" srcOrd="0" destOrd="0" presId="urn:microsoft.com/office/officeart/2005/8/layout/list1"/>
    <dgm:cxn modelId="{2D27418C-E64A-4173-9167-BD994BE6680D}" srcId="{D2F25794-8BD6-4C83-9422-17B392FC643E}" destId="{34B7E429-86B4-4391-B84E-84AC3D2DC643}" srcOrd="2" destOrd="0" parTransId="{F95E1E84-1539-4E4C-ABC8-04E69D07B566}" sibTransId="{93C1111E-E709-4443-9D26-57CD7E867D87}"/>
    <dgm:cxn modelId="{E316C191-21FA-4957-9311-9CF33B97C81E}" type="presOf" srcId="{120274C0-EFDC-4236-A6A2-8159135BB702}" destId="{5EC8ED21-2EA4-4CCE-9216-8B64AD4657C2}" srcOrd="0" destOrd="0" presId="urn:microsoft.com/office/officeart/2005/8/layout/list1"/>
    <dgm:cxn modelId="{22990F92-681E-4E7D-9BC4-309DD621D907}" srcId="{D2F25794-8BD6-4C83-9422-17B392FC643E}" destId="{3A0671BD-8EFC-44BF-8C71-56AADB50B50C}" srcOrd="0" destOrd="0" parTransId="{8A22F1F7-1888-470E-9202-0997767D6C49}" sibTransId="{84AA1327-3B59-494A-8741-BCAE2F6B8B25}"/>
    <dgm:cxn modelId="{86A4E997-AC80-40F1-949D-C1F3F986070E}" srcId="{2A5EB784-8001-493D-B0A2-8E62E8017F8C}" destId="{64864957-3E5F-47CB-A046-3560E6F37556}" srcOrd="2" destOrd="0" parTransId="{C93BCCAE-4413-4E05-AFF4-C9CFCAAEEDC3}" sibTransId="{62A13660-6E2B-4609-884F-D4397369C97B}"/>
    <dgm:cxn modelId="{66C1269D-24D4-4F60-8140-3C8387C6706F}" type="presOf" srcId="{2A5EB784-8001-493D-B0A2-8E62E8017F8C}" destId="{5ADDDB21-6A44-4554-BB70-4BAAF5E2D58B}" srcOrd="0" destOrd="0" presId="urn:microsoft.com/office/officeart/2005/8/layout/list1"/>
    <dgm:cxn modelId="{CFDC8EA8-B41E-40E8-99F8-107F719F745D}" type="presOf" srcId="{34B7E429-86B4-4391-B84E-84AC3D2DC643}" destId="{0C686A72-F3C8-475F-9A4E-C15534A80FF6}" srcOrd="1" destOrd="0" presId="urn:microsoft.com/office/officeart/2005/8/layout/list1"/>
    <dgm:cxn modelId="{82CAD2B3-5212-4992-9600-028ECB19DC95}" type="presOf" srcId="{2A5EB784-8001-493D-B0A2-8E62E8017F8C}" destId="{03B9C298-BE13-4926-801E-5BFFBF7DA873}" srcOrd="1" destOrd="0" presId="urn:microsoft.com/office/officeart/2005/8/layout/list1"/>
    <dgm:cxn modelId="{4D881CB5-0AEC-42E0-B756-6740704689CB}" srcId="{3A0671BD-8EFC-44BF-8C71-56AADB50B50C}" destId="{33096974-1EA3-4D2E-A65D-0D27B297E41C}" srcOrd="0" destOrd="0" parTransId="{FA06E202-7250-4E96-B04E-942CFC62D6EF}" sibTransId="{CD5BFC83-A562-474F-94C4-1C9B1FEF0466}"/>
    <dgm:cxn modelId="{922CB5BD-1DD5-48F2-8A2B-7F50583C3F23}" type="presOf" srcId="{60DD277D-64D2-4C9C-B134-7AFF8A7929E0}" destId="{5EC8ED21-2EA4-4CCE-9216-8B64AD4657C2}" srcOrd="0" destOrd="1" presId="urn:microsoft.com/office/officeart/2005/8/layout/list1"/>
    <dgm:cxn modelId="{BBBDC7C4-7307-41E7-94CA-6F60AFF9BC0F}" srcId="{2A5EB784-8001-493D-B0A2-8E62E8017F8C}" destId="{120274C0-EFDC-4236-A6A2-8159135BB702}" srcOrd="0" destOrd="0" parTransId="{3636E0F6-00C7-40F4-88F7-42B44436184A}" sibTransId="{BF34301E-341A-4485-919F-4CE7F1C7482B}"/>
    <dgm:cxn modelId="{6E7AFDDF-6231-4A48-8AA1-0D54988309F2}" type="presOf" srcId="{3A0671BD-8EFC-44BF-8C71-56AADB50B50C}" destId="{9204994A-4280-4944-8520-5651B8A16D46}" srcOrd="1" destOrd="0" presId="urn:microsoft.com/office/officeart/2005/8/layout/list1"/>
    <dgm:cxn modelId="{21362CF0-58F5-435E-8CED-C2E70DA03983}" type="presOf" srcId="{64864957-3E5F-47CB-A046-3560E6F37556}" destId="{5EC8ED21-2EA4-4CCE-9216-8B64AD4657C2}" srcOrd="0" destOrd="2" presId="urn:microsoft.com/office/officeart/2005/8/layout/list1"/>
    <dgm:cxn modelId="{F99ADE8E-5625-457F-BBE7-D3AD66212B54}" type="presParOf" srcId="{480D05BC-5F14-4EB8-99C4-F72CA2BBD9D1}" destId="{C8E7FEA8-3CBD-4D82-965F-CB519B2EC03A}" srcOrd="0" destOrd="0" presId="urn:microsoft.com/office/officeart/2005/8/layout/list1"/>
    <dgm:cxn modelId="{3B851364-421C-43FB-873C-CD4EA763FB4B}" type="presParOf" srcId="{C8E7FEA8-3CBD-4D82-965F-CB519B2EC03A}" destId="{6B59970D-29B8-4872-997D-0445A3135FC2}" srcOrd="0" destOrd="0" presId="urn:microsoft.com/office/officeart/2005/8/layout/list1"/>
    <dgm:cxn modelId="{F546D627-3F47-4231-AD08-BC432E0399B1}" type="presParOf" srcId="{C8E7FEA8-3CBD-4D82-965F-CB519B2EC03A}" destId="{9204994A-4280-4944-8520-5651B8A16D46}" srcOrd="1" destOrd="0" presId="urn:microsoft.com/office/officeart/2005/8/layout/list1"/>
    <dgm:cxn modelId="{CCF43F9A-3361-4E76-B0BB-B9761F9E1441}" type="presParOf" srcId="{480D05BC-5F14-4EB8-99C4-F72CA2BBD9D1}" destId="{744606A8-2153-4DD0-B88C-20DEEBF9DFB3}" srcOrd="1" destOrd="0" presId="urn:microsoft.com/office/officeart/2005/8/layout/list1"/>
    <dgm:cxn modelId="{3557E9FA-2475-4585-AAC5-91B1A0BFE63C}" type="presParOf" srcId="{480D05BC-5F14-4EB8-99C4-F72CA2BBD9D1}" destId="{531611AF-A22B-4A95-9514-86EBE7959CDC}" srcOrd="2" destOrd="0" presId="urn:microsoft.com/office/officeart/2005/8/layout/list1"/>
    <dgm:cxn modelId="{8944349B-D1F3-41A5-A6E1-8F57B2071369}" type="presParOf" srcId="{480D05BC-5F14-4EB8-99C4-F72CA2BBD9D1}" destId="{8B7CB0B2-679E-47DF-A867-EE8AF7CA6C74}" srcOrd="3" destOrd="0" presId="urn:microsoft.com/office/officeart/2005/8/layout/list1"/>
    <dgm:cxn modelId="{39C202DB-DFDB-4A3A-B3F4-4EDACB4D1B9A}" type="presParOf" srcId="{480D05BC-5F14-4EB8-99C4-F72CA2BBD9D1}" destId="{90C80299-1AC9-4FDD-8225-AF99D6249026}" srcOrd="4" destOrd="0" presId="urn:microsoft.com/office/officeart/2005/8/layout/list1"/>
    <dgm:cxn modelId="{6E279D99-0F53-477C-BBE1-22D82556C8FC}" type="presParOf" srcId="{90C80299-1AC9-4FDD-8225-AF99D6249026}" destId="{5ADDDB21-6A44-4554-BB70-4BAAF5E2D58B}" srcOrd="0" destOrd="0" presId="urn:microsoft.com/office/officeart/2005/8/layout/list1"/>
    <dgm:cxn modelId="{850F1934-E280-4E4C-BCD3-45D88686541E}" type="presParOf" srcId="{90C80299-1AC9-4FDD-8225-AF99D6249026}" destId="{03B9C298-BE13-4926-801E-5BFFBF7DA873}" srcOrd="1" destOrd="0" presId="urn:microsoft.com/office/officeart/2005/8/layout/list1"/>
    <dgm:cxn modelId="{1A6F6319-0B3C-41E4-A2F0-23E5DFDC09AF}" type="presParOf" srcId="{480D05BC-5F14-4EB8-99C4-F72CA2BBD9D1}" destId="{5F0C2391-B0BA-4DCA-AA29-8E2ACED34F3B}" srcOrd="5" destOrd="0" presId="urn:microsoft.com/office/officeart/2005/8/layout/list1"/>
    <dgm:cxn modelId="{0148ED84-7B66-4F6B-92CA-E595CA0A1143}" type="presParOf" srcId="{480D05BC-5F14-4EB8-99C4-F72CA2BBD9D1}" destId="{5EC8ED21-2EA4-4CCE-9216-8B64AD4657C2}" srcOrd="6" destOrd="0" presId="urn:microsoft.com/office/officeart/2005/8/layout/list1"/>
    <dgm:cxn modelId="{D29D8695-86DC-46F1-87BE-53F2202AD427}" type="presParOf" srcId="{480D05BC-5F14-4EB8-99C4-F72CA2BBD9D1}" destId="{86BDBE10-8D27-49B3-BE22-C4EA8E64BE40}" srcOrd="7" destOrd="0" presId="urn:microsoft.com/office/officeart/2005/8/layout/list1"/>
    <dgm:cxn modelId="{D4C90DAF-C27F-4BEC-9746-921A1C6AC077}" type="presParOf" srcId="{480D05BC-5F14-4EB8-99C4-F72CA2BBD9D1}" destId="{3BCD035B-EE3D-45AB-8507-7F88A58E725E}" srcOrd="8" destOrd="0" presId="urn:microsoft.com/office/officeart/2005/8/layout/list1"/>
    <dgm:cxn modelId="{2B600DFC-BB11-4DFC-AA95-C6274C397482}" type="presParOf" srcId="{3BCD035B-EE3D-45AB-8507-7F88A58E725E}" destId="{47385CEB-603C-47C5-8CBF-57AF8B50B154}" srcOrd="0" destOrd="0" presId="urn:microsoft.com/office/officeart/2005/8/layout/list1"/>
    <dgm:cxn modelId="{B01C747B-0D2D-4905-B625-CECA5816BA0A}" type="presParOf" srcId="{3BCD035B-EE3D-45AB-8507-7F88A58E725E}" destId="{0C686A72-F3C8-475F-9A4E-C15534A80FF6}" srcOrd="1" destOrd="0" presId="urn:microsoft.com/office/officeart/2005/8/layout/list1"/>
    <dgm:cxn modelId="{F9EC2233-2721-4E70-9FE1-6789607BEA82}" type="presParOf" srcId="{480D05BC-5F14-4EB8-99C4-F72CA2BBD9D1}" destId="{7380F3E2-2088-43AF-8651-71982D8B5854}" srcOrd="9" destOrd="0" presId="urn:microsoft.com/office/officeart/2005/8/layout/list1"/>
    <dgm:cxn modelId="{158B75BC-57A8-461F-83CC-E8DEF722FD47}" type="presParOf" srcId="{480D05BC-5F14-4EB8-99C4-F72CA2BBD9D1}" destId="{1D696B8C-C1D1-4DD9-B4B5-9595392507B9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8EF312-6A1D-4E59-B563-1942E1404DEE}" type="doc">
      <dgm:prSet loTypeId="urn:microsoft.com/office/officeart/2005/8/layout/bProcess2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9DE1E40-72F2-43F0-AC47-E688AEEC9108}">
      <dgm:prSet phldrT="[Text]"/>
      <dgm:spPr/>
      <dgm:t>
        <a:bodyPr/>
        <a:lstStyle/>
        <a:p>
          <a:r>
            <a:rPr lang="en-US" dirty="0"/>
            <a:t>Birth</a:t>
          </a:r>
        </a:p>
      </dgm:t>
    </dgm:pt>
    <dgm:pt modelId="{D543CB81-B9FE-4343-9ADC-9434A90284AA}" type="parTrans" cxnId="{9EBB8666-FC72-473D-B91C-1E48714BF71E}">
      <dgm:prSet/>
      <dgm:spPr/>
      <dgm:t>
        <a:bodyPr/>
        <a:lstStyle/>
        <a:p>
          <a:endParaRPr lang="en-US"/>
        </a:p>
      </dgm:t>
    </dgm:pt>
    <dgm:pt modelId="{A01B7164-C795-48DA-9DB5-F7A744BD6032}" type="sibTrans" cxnId="{9EBB8666-FC72-473D-B91C-1E48714BF71E}">
      <dgm:prSet/>
      <dgm:spPr/>
      <dgm:t>
        <a:bodyPr/>
        <a:lstStyle/>
        <a:p>
          <a:endParaRPr lang="en-US"/>
        </a:p>
      </dgm:t>
    </dgm:pt>
    <dgm:pt modelId="{FD0F1616-7479-4B02-BAB4-521243D3ACA5}">
      <dgm:prSet phldrT="[Text]"/>
      <dgm:spPr/>
      <dgm:t>
        <a:bodyPr/>
        <a:lstStyle/>
        <a:p>
          <a:r>
            <a:rPr lang="en-US" dirty="0"/>
            <a:t>Breeding farms</a:t>
          </a:r>
        </a:p>
      </dgm:t>
    </dgm:pt>
    <dgm:pt modelId="{6361504B-1FB6-4ED7-83FD-9D7A6C7BF21E}" type="parTrans" cxnId="{257EE38D-FC81-43F0-BC4F-0FBE90DAFE9A}">
      <dgm:prSet/>
      <dgm:spPr/>
      <dgm:t>
        <a:bodyPr/>
        <a:lstStyle/>
        <a:p>
          <a:endParaRPr lang="en-US"/>
        </a:p>
      </dgm:t>
    </dgm:pt>
    <dgm:pt modelId="{E62D7ADA-1CF5-43E6-B70F-4C2E2829E202}" type="sibTrans" cxnId="{257EE38D-FC81-43F0-BC4F-0FBE90DAFE9A}">
      <dgm:prSet/>
      <dgm:spPr/>
      <dgm:t>
        <a:bodyPr/>
        <a:lstStyle/>
        <a:p>
          <a:endParaRPr lang="en-US"/>
        </a:p>
      </dgm:t>
    </dgm:pt>
    <dgm:pt modelId="{C10E274B-EA4A-40AE-8624-7F7EBB28D741}">
      <dgm:prSet phldrT="[Text]"/>
      <dgm:spPr/>
      <dgm:t>
        <a:bodyPr/>
        <a:lstStyle/>
        <a:p>
          <a:r>
            <a:rPr lang="en-US" dirty="0"/>
            <a:t>Settling</a:t>
          </a:r>
        </a:p>
      </dgm:t>
    </dgm:pt>
    <dgm:pt modelId="{953F19EC-6AB7-4A9D-A9CE-054F67D8BC37}" type="parTrans" cxnId="{35991E15-77D7-4A16-B092-7E9EBFF59740}">
      <dgm:prSet/>
      <dgm:spPr/>
      <dgm:t>
        <a:bodyPr/>
        <a:lstStyle/>
        <a:p>
          <a:endParaRPr lang="en-US"/>
        </a:p>
      </dgm:t>
    </dgm:pt>
    <dgm:pt modelId="{E045CF3D-2929-4A84-A941-A183DF3256A1}" type="sibTrans" cxnId="{35991E15-77D7-4A16-B092-7E9EBFF59740}">
      <dgm:prSet/>
      <dgm:spPr/>
      <dgm:t>
        <a:bodyPr/>
        <a:lstStyle/>
        <a:p>
          <a:endParaRPr lang="en-US"/>
        </a:p>
      </dgm:t>
    </dgm:pt>
    <dgm:pt modelId="{71F8BB0A-0243-42D8-B37F-6B45B7ED1A01}">
      <dgm:prSet phldrT="[Text]"/>
      <dgm:spPr/>
      <dgm:t>
        <a:bodyPr/>
        <a:lstStyle/>
        <a:p>
          <a:r>
            <a:rPr lang="en-US" dirty="0"/>
            <a:t>Start to laid</a:t>
          </a:r>
        </a:p>
      </dgm:t>
    </dgm:pt>
    <dgm:pt modelId="{2C129109-D123-4275-B797-2946BFF7E56F}" type="parTrans" cxnId="{9F6BB2A1-3BBC-4AB0-BD5D-B2059A0A83BE}">
      <dgm:prSet/>
      <dgm:spPr/>
      <dgm:t>
        <a:bodyPr/>
        <a:lstStyle/>
        <a:p>
          <a:endParaRPr lang="en-US"/>
        </a:p>
      </dgm:t>
    </dgm:pt>
    <dgm:pt modelId="{4C59880E-6903-400F-BE22-750BE5CF4EF8}" type="sibTrans" cxnId="{9F6BB2A1-3BBC-4AB0-BD5D-B2059A0A83BE}">
      <dgm:prSet/>
      <dgm:spPr/>
      <dgm:t>
        <a:bodyPr/>
        <a:lstStyle/>
        <a:p>
          <a:endParaRPr lang="en-US"/>
        </a:p>
      </dgm:t>
    </dgm:pt>
    <dgm:pt modelId="{DEFFF16B-DB75-494D-AE01-68FE4B1C7512}">
      <dgm:prSet phldrT="[Text]"/>
      <dgm:spPr/>
      <dgm:t>
        <a:bodyPr/>
        <a:lstStyle/>
        <a:p>
          <a:r>
            <a:rPr lang="en-US" dirty="0"/>
            <a:t>Death</a:t>
          </a:r>
        </a:p>
      </dgm:t>
    </dgm:pt>
    <dgm:pt modelId="{4DA4C132-701C-43B2-86B9-7E830C44C775}" type="parTrans" cxnId="{F898C004-5A03-4FDB-974F-B0FE9CFE5BE9}">
      <dgm:prSet/>
      <dgm:spPr/>
      <dgm:t>
        <a:bodyPr/>
        <a:lstStyle/>
        <a:p>
          <a:endParaRPr lang="en-US"/>
        </a:p>
      </dgm:t>
    </dgm:pt>
    <dgm:pt modelId="{BB4D0624-0761-4974-B2DD-D521C461441F}" type="sibTrans" cxnId="{F898C004-5A03-4FDB-974F-B0FE9CFE5BE9}">
      <dgm:prSet/>
      <dgm:spPr/>
      <dgm:t>
        <a:bodyPr/>
        <a:lstStyle/>
        <a:p>
          <a:endParaRPr lang="en-US"/>
        </a:p>
      </dgm:t>
    </dgm:pt>
    <dgm:pt modelId="{60BE0E83-A624-4D75-8CBB-62D339AD87DD}">
      <dgm:prSet phldrT="[Text]"/>
      <dgm:spPr/>
      <dgm:t>
        <a:bodyPr/>
        <a:lstStyle/>
        <a:p>
          <a:r>
            <a:rPr lang="en-US" dirty="0"/>
            <a:t>Cut the beak</a:t>
          </a:r>
        </a:p>
      </dgm:t>
    </dgm:pt>
    <dgm:pt modelId="{141F53B7-7A69-4C79-8A27-73C87A6C4A4F}" type="parTrans" cxnId="{DE43008E-9B2D-473E-B922-2F87265CC5E9}">
      <dgm:prSet/>
      <dgm:spPr/>
      <dgm:t>
        <a:bodyPr/>
        <a:lstStyle/>
        <a:p>
          <a:endParaRPr lang="en-US"/>
        </a:p>
      </dgm:t>
    </dgm:pt>
    <dgm:pt modelId="{0EC42D64-B80A-43E9-A55C-AB83CE679E1E}" type="sibTrans" cxnId="{DE43008E-9B2D-473E-B922-2F87265CC5E9}">
      <dgm:prSet/>
      <dgm:spPr/>
      <dgm:t>
        <a:bodyPr/>
        <a:lstStyle/>
        <a:p>
          <a:endParaRPr lang="en-US"/>
        </a:p>
      </dgm:t>
    </dgm:pt>
    <dgm:pt modelId="{673DC05C-3EFB-4AD2-AEB9-615FAA52E5AC}">
      <dgm:prSet phldrT="[Text]"/>
      <dgm:spPr/>
      <dgm:t>
        <a:bodyPr/>
        <a:lstStyle/>
        <a:p>
          <a:r>
            <a:rPr lang="en-US" dirty="0"/>
            <a:t>Chicken coop</a:t>
          </a:r>
        </a:p>
      </dgm:t>
    </dgm:pt>
    <dgm:pt modelId="{EE63D764-6018-4F1C-B6ED-5EF84D4B05FB}" type="parTrans" cxnId="{EECB8EF3-D5F5-4B37-857F-8D9CE725F8B3}">
      <dgm:prSet/>
      <dgm:spPr/>
      <dgm:t>
        <a:bodyPr/>
        <a:lstStyle/>
        <a:p>
          <a:endParaRPr lang="en-US"/>
        </a:p>
      </dgm:t>
    </dgm:pt>
    <dgm:pt modelId="{27634292-B27A-4CB3-9C27-B9F506002564}" type="sibTrans" cxnId="{EECB8EF3-D5F5-4B37-857F-8D9CE725F8B3}">
      <dgm:prSet/>
      <dgm:spPr/>
      <dgm:t>
        <a:bodyPr/>
        <a:lstStyle/>
        <a:p>
          <a:endParaRPr lang="en-US"/>
        </a:p>
      </dgm:t>
    </dgm:pt>
    <dgm:pt modelId="{D6EC3FE7-43BC-4115-957B-256410963EE4}" type="pres">
      <dgm:prSet presAssocID="{058EF312-6A1D-4E59-B563-1942E1404DEE}" presName="diagram" presStyleCnt="0">
        <dgm:presLayoutVars>
          <dgm:dir/>
          <dgm:resizeHandles/>
        </dgm:presLayoutVars>
      </dgm:prSet>
      <dgm:spPr/>
    </dgm:pt>
    <dgm:pt modelId="{4F64A56C-4B79-42F3-B83E-6D6690853B9F}" type="pres">
      <dgm:prSet presAssocID="{673DC05C-3EFB-4AD2-AEB9-615FAA52E5AC}" presName="firstNode" presStyleLbl="node1" presStyleIdx="0" presStyleCnt="7">
        <dgm:presLayoutVars>
          <dgm:bulletEnabled val="1"/>
        </dgm:presLayoutVars>
      </dgm:prSet>
      <dgm:spPr/>
    </dgm:pt>
    <dgm:pt modelId="{527F6B7E-D4DE-4482-9399-7487ACACF859}" type="pres">
      <dgm:prSet presAssocID="{27634292-B27A-4CB3-9C27-B9F506002564}" presName="sibTrans" presStyleLbl="sibTrans2D1" presStyleIdx="0" presStyleCnt="6"/>
      <dgm:spPr/>
    </dgm:pt>
    <dgm:pt modelId="{47C03C0D-909F-4678-A52F-D0B4003DD0F8}" type="pres">
      <dgm:prSet presAssocID="{B9DE1E40-72F2-43F0-AC47-E688AEEC9108}" presName="middleNode" presStyleCnt="0"/>
      <dgm:spPr/>
    </dgm:pt>
    <dgm:pt modelId="{96C676F1-E98A-4158-8B18-089793C222B8}" type="pres">
      <dgm:prSet presAssocID="{B9DE1E40-72F2-43F0-AC47-E688AEEC9108}" presName="padding" presStyleLbl="node1" presStyleIdx="0" presStyleCnt="7"/>
      <dgm:spPr/>
    </dgm:pt>
    <dgm:pt modelId="{75CEA6F4-16B8-4273-8DDE-1530D5710450}" type="pres">
      <dgm:prSet presAssocID="{B9DE1E40-72F2-43F0-AC47-E688AEEC9108}" presName="shape" presStyleLbl="node1" presStyleIdx="1" presStyleCnt="7">
        <dgm:presLayoutVars>
          <dgm:bulletEnabled val="1"/>
        </dgm:presLayoutVars>
      </dgm:prSet>
      <dgm:spPr/>
    </dgm:pt>
    <dgm:pt modelId="{404FE1D9-923C-4A9F-8DC1-EB03265A2D21}" type="pres">
      <dgm:prSet presAssocID="{A01B7164-C795-48DA-9DB5-F7A744BD6032}" presName="sibTrans" presStyleLbl="sibTrans2D1" presStyleIdx="1" presStyleCnt="6"/>
      <dgm:spPr/>
    </dgm:pt>
    <dgm:pt modelId="{3AA7E3C2-3381-448C-AAF3-E5085A42BA08}" type="pres">
      <dgm:prSet presAssocID="{60BE0E83-A624-4D75-8CBB-62D339AD87DD}" presName="middleNode" presStyleCnt="0"/>
      <dgm:spPr/>
    </dgm:pt>
    <dgm:pt modelId="{A42FDF2B-0CAA-492B-9468-4CCAADDDEC8D}" type="pres">
      <dgm:prSet presAssocID="{60BE0E83-A624-4D75-8CBB-62D339AD87DD}" presName="padding" presStyleLbl="node1" presStyleIdx="1" presStyleCnt="7"/>
      <dgm:spPr/>
    </dgm:pt>
    <dgm:pt modelId="{F5A59964-9D12-4D06-84D4-49F1D889A809}" type="pres">
      <dgm:prSet presAssocID="{60BE0E83-A624-4D75-8CBB-62D339AD87DD}" presName="shape" presStyleLbl="node1" presStyleIdx="2" presStyleCnt="7">
        <dgm:presLayoutVars>
          <dgm:bulletEnabled val="1"/>
        </dgm:presLayoutVars>
      </dgm:prSet>
      <dgm:spPr/>
    </dgm:pt>
    <dgm:pt modelId="{1D85CE84-6C94-4A89-A7BE-0998E34A9B0A}" type="pres">
      <dgm:prSet presAssocID="{0EC42D64-B80A-43E9-A55C-AB83CE679E1E}" presName="sibTrans" presStyleLbl="sibTrans2D1" presStyleIdx="2" presStyleCnt="6"/>
      <dgm:spPr/>
    </dgm:pt>
    <dgm:pt modelId="{7AA58C42-124F-4A10-9B3D-51785EE3E927}" type="pres">
      <dgm:prSet presAssocID="{FD0F1616-7479-4B02-BAB4-521243D3ACA5}" presName="middleNode" presStyleCnt="0"/>
      <dgm:spPr/>
    </dgm:pt>
    <dgm:pt modelId="{5D5E482D-4F1B-4C3B-B8CA-24126CF8DA77}" type="pres">
      <dgm:prSet presAssocID="{FD0F1616-7479-4B02-BAB4-521243D3ACA5}" presName="padding" presStyleLbl="node1" presStyleIdx="2" presStyleCnt="7"/>
      <dgm:spPr/>
    </dgm:pt>
    <dgm:pt modelId="{E174F2B1-A821-4F04-A658-E4DB2DC06FA3}" type="pres">
      <dgm:prSet presAssocID="{FD0F1616-7479-4B02-BAB4-521243D3ACA5}" presName="shape" presStyleLbl="node1" presStyleIdx="3" presStyleCnt="7">
        <dgm:presLayoutVars>
          <dgm:bulletEnabled val="1"/>
        </dgm:presLayoutVars>
      </dgm:prSet>
      <dgm:spPr/>
    </dgm:pt>
    <dgm:pt modelId="{A0D36A07-86EF-4F9E-90D0-E9580B40E91D}" type="pres">
      <dgm:prSet presAssocID="{E62D7ADA-1CF5-43E6-B70F-4C2E2829E202}" presName="sibTrans" presStyleLbl="sibTrans2D1" presStyleIdx="3" presStyleCnt="6"/>
      <dgm:spPr/>
    </dgm:pt>
    <dgm:pt modelId="{F046CF0A-A439-4124-B8CE-A7C095B0BD0F}" type="pres">
      <dgm:prSet presAssocID="{C10E274B-EA4A-40AE-8624-7F7EBB28D741}" presName="middleNode" presStyleCnt="0"/>
      <dgm:spPr/>
    </dgm:pt>
    <dgm:pt modelId="{ADBA64F8-0F04-4543-A8EB-AD6EAEACF184}" type="pres">
      <dgm:prSet presAssocID="{C10E274B-EA4A-40AE-8624-7F7EBB28D741}" presName="padding" presStyleLbl="node1" presStyleIdx="3" presStyleCnt="7"/>
      <dgm:spPr/>
    </dgm:pt>
    <dgm:pt modelId="{EFE79A7C-9EEF-45A0-943F-829D6CCBFB70}" type="pres">
      <dgm:prSet presAssocID="{C10E274B-EA4A-40AE-8624-7F7EBB28D741}" presName="shape" presStyleLbl="node1" presStyleIdx="4" presStyleCnt="7">
        <dgm:presLayoutVars>
          <dgm:bulletEnabled val="1"/>
        </dgm:presLayoutVars>
      </dgm:prSet>
      <dgm:spPr/>
    </dgm:pt>
    <dgm:pt modelId="{D023C289-03EF-4A89-A2F3-49F08E925CC9}" type="pres">
      <dgm:prSet presAssocID="{E045CF3D-2929-4A84-A941-A183DF3256A1}" presName="sibTrans" presStyleLbl="sibTrans2D1" presStyleIdx="4" presStyleCnt="6"/>
      <dgm:spPr/>
    </dgm:pt>
    <dgm:pt modelId="{C0B6C501-9FF9-4C47-81D2-4CBCB76674CF}" type="pres">
      <dgm:prSet presAssocID="{71F8BB0A-0243-42D8-B37F-6B45B7ED1A01}" presName="middleNode" presStyleCnt="0"/>
      <dgm:spPr/>
    </dgm:pt>
    <dgm:pt modelId="{C20A46CF-37ED-4036-A36D-2B25A1076001}" type="pres">
      <dgm:prSet presAssocID="{71F8BB0A-0243-42D8-B37F-6B45B7ED1A01}" presName="padding" presStyleLbl="node1" presStyleIdx="4" presStyleCnt="7"/>
      <dgm:spPr/>
    </dgm:pt>
    <dgm:pt modelId="{72681345-19A0-4E8E-AFE2-C030EC11BB24}" type="pres">
      <dgm:prSet presAssocID="{71F8BB0A-0243-42D8-B37F-6B45B7ED1A01}" presName="shape" presStyleLbl="node1" presStyleIdx="5" presStyleCnt="7">
        <dgm:presLayoutVars>
          <dgm:bulletEnabled val="1"/>
        </dgm:presLayoutVars>
      </dgm:prSet>
      <dgm:spPr/>
    </dgm:pt>
    <dgm:pt modelId="{1BCBCAD2-2D85-4E53-B849-D28399A5DCBB}" type="pres">
      <dgm:prSet presAssocID="{4C59880E-6903-400F-BE22-750BE5CF4EF8}" presName="sibTrans" presStyleLbl="sibTrans2D1" presStyleIdx="5" presStyleCnt="6"/>
      <dgm:spPr/>
    </dgm:pt>
    <dgm:pt modelId="{E47FB1C5-6B34-4501-9A9B-84FA8F3A7CBD}" type="pres">
      <dgm:prSet presAssocID="{DEFFF16B-DB75-494D-AE01-68FE4B1C7512}" presName="lastNode" presStyleLbl="node1" presStyleIdx="6" presStyleCnt="7">
        <dgm:presLayoutVars>
          <dgm:bulletEnabled val="1"/>
        </dgm:presLayoutVars>
      </dgm:prSet>
      <dgm:spPr/>
    </dgm:pt>
  </dgm:ptLst>
  <dgm:cxnLst>
    <dgm:cxn modelId="{F898C004-5A03-4FDB-974F-B0FE9CFE5BE9}" srcId="{058EF312-6A1D-4E59-B563-1942E1404DEE}" destId="{DEFFF16B-DB75-494D-AE01-68FE4B1C7512}" srcOrd="6" destOrd="0" parTransId="{4DA4C132-701C-43B2-86B9-7E830C44C775}" sibTransId="{BB4D0624-0761-4974-B2DD-D521C461441F}"/>
    <dgm:cxn modelId="{CED5FC06-E830-4DDA-AFBB-C85BB9F26F2F}" type="presOf" srcId="{27634292-B27A-4CB3-9C27-B9F506002564}" destId="{527F6B7E-D4DE-4482-9399-7487ACACF859}" srcOrd="0" destOrd="0" presId="urn:microsoft.com/office/officeart/2005/8/layout/bProcess2"/>
    <dgm:cxn modelId="{35991E15-77D7-4A16-B092-7E9EBFF59740}" srcId="{058EF312-6A1D-4E59-B563-1942E1404DEE}" destId="{C10E274B-EA4A-40AE-8624-7F7EBB28D741}" srcOrd="4" destOrd="0" parTransId="{953F19EC-6AB7-4A9D-A9CE-054F67D8BC37}" sibTransId="{E045CF3D-2929-4A84-A941-A183DF3256A1}"/>
    <dgm:cxn modelId="{2CB31D18-6BBB-478F-A9F9-2E0B51AF3441}" type="presOf" srcId="{0EC42D64-B80A-43E9-A55C-AB83CE679E1E}" destId="{1D85CE84-6C94-4A89-A7BE-0998E34A9B0A}" srcOrd="0" destOrd="0" presId="urn:microsoft.com/office/officeart/2005/8/layout/bProcess2"/>
    <dgm:cxn modelId="{D92D9227-BC2D-4722-854B-3262AC277558}" type="presOf" srcId="{E62D7ADA-1CF5-43E6-B70F-4C2E2829E202}" destId="{A0D36A07-86EF-4F9E-90D0-E9580B40E91D}" srcOrd="0" destOrd="0" presId="urn:microsoft.com/office/officeart/2005/8/layout/bProcess2"/>
    <dgm:cxn modelId="{43F2D135-78D2-45E9-9673-FCD304738B78}" type="presOf" srcId="{058EF312-6A1D-4E59-B563-1942E1404DEE}" destId="{D6EC3FE7-43BC-4115-957B-256410963EE4}" srcOrd="0" destOrd="0" presId="urn:microsoft.com/office/officeart/2005/8/layout/bProcess2"/>
    <dgm:cxn modelId="{DEC94A60-D037-4E12-BD91-80CAE9AB79C7}" type="presOf" srcId="{E045CF3D-2929-4A84-A941-A183DF3256A1}" destId="{D023C289-03EF-4A89-A2F3-49F08E925CC9}" srcOrd="0" destOrd="0" presId="urn:microsoft.com/office/officeart/2005/8/layout/bProcess2"/>
    <dgm:cxn modelId="{BD98EE44-483D-4167-830B-F73775DB8B95}" type="presOf" srcId="{A01B7164-C795-48DA-9DB5-F7A744BD6032}" destId="{404FE1D9-923C-4A9F-8DC1-EB03265A2D21}" srcOrd="0" destOrd="0" presId="urn:microsoft.com/office/officeart/2005/8/layout/bProcess2"/>
    <dgm:cxn modelId="{9EBB8666-FC72-473D-B91C-1E48714BF71E}" srcId="{058EF312-6A1D-4E59-B563-1942E1404DEE}" destId="{B9DE1E40-72F2-43F0-AC47-E688AEEC9108}" srcOrd="1" destOrd="0" parTransId="{D543CB81-B9FE-4343-9ADC-9434A90284AA}" sibTransId="{A01B7164-C795-48DA-9DB5-F7A744BD6032}"/>
    <dgm:cxn modelId="{872EBE70-8B7B-46FF-8A8A-A584B8B321CB}" type="presOf" srcId="{DEFFF16B-DB75-494D-AE01-68FE4B1C7512}" destId="{E47FB1C5-6B34-4501-9A9B-84FA8F3A7CBD}" srcOrd="0" destOrd="0" presId="urn:microsoft.com/office/officeart/2005/8/layout/bProcess2"/>
    <dgm:cxn modelId="{00A5F67A-C939-4F4D-B4FB-30A0A775F664}" type="presOf" srcId="{673DC05C-3EFB-4AD2-AEB9-615FAA52E5AC}" destId="{4F64A56C-4B79-42F3-B83E-6D6690853B9F}" srcOrd="0" destOrd="0" presId="urn:microsoft.com/office/officeart/2005/8/layout/bProcess2"/>
    <dgm:cxn modelId="{257EE38D-FC81-43F0-BC4F-0FBE90DAFE9A}" srcId="{058EF312-6A1D-4E59-B563-1942E1404DEE}" destId="{FD0F1616-7479-4B02-BAB4-521243D3ACA5}" srcOrd="3" destOrd="0" parTransId="{6361504B-1FB6-4ED7-83FD-9D7A6C7BF21E}" sibTransId="{E62D7ADA-1CF5-43E6-B70F-4C2E2829E202}"/>
    <dgm:cxn modelId="{DE43008E-9B2D-473E-B922-2F87265CC5E9}" srcId="{058EF312-6A1D-4E59-B563-1942E1404DEE}" destId="{60BE0E83-A624-4D75-8CBB-62D339AD87DD}" srcOrd="2" destOrd="0" parTransId="{141F53B7-7A69-4C79-8A27-73C87A6C4A4F}" sibTransId="{0EC42D64-B80A-43E9-A55C-AB83CE679E1E}"/>
    <dgm:cxn modelId="{9F6BB2A1-3BBC-4AB0-BD5D-B2059A0A83BE}" srcId="{058EF312-6A1D-4E59-B563-1942E1404DEE}" destId="{71F8BB0A-0243-42D8-B37F-6B45B7ED1A01}" srcOrd="5" destOrd="0" parTransId="{2C129109-D123-4275-B797-2946BFF7E56F}" sibTransId="{4C59880E-6903-400F-BE22-750BE5CF4EF8}"/>
    <dgm:cxn modelId="{1AEB40A7-5DEB-4E67-AD14-750009F4A3B6}" type="presOf" srcId="{60BE0E83-A624-4D75-8CBB-62D339AD87DD}" destId="{F5A59964-9D12-4D06-84D4-49F1D889A809}" srcOrd="0" destOrd="0" presId="urn:microsoft.com/office/officeart/2005/8/layout/bProcess2"/>
    <dgm:cxn modelId="{B651D3AD-0F94-4ECD-9827-8DDC48707D8F}" type="presOf" srcId="{FD0F1616-7479-4B02-BAB4-521243D3ACA5}" destId="{E174F2B1-A821-4F04-A658-E4DB2DC06FA3}" srcOrd="0" destOrd="0" presId="urn:microsoft.com/office/officeart/2005/8/layout/bProcess2"/>
    <dgm:cxn modelId="{255F1FB0-8818-40E7-8E94-77C5891CCC0C}" type="presOf" srcId="{B9DE1E40-72F2-43F0-AC47-E688AEEC9108}" destId="{75CEA6F4-16B8-4273-8DDE-1530D5710450}" srcOrd="0" destOrd="0" presId="urn:microsoft.com/office/officeart/2005/8/layout/bProcess2"/>
    <dgm:cxn modelId="{6CD92EB8-7F58-41D5-980E-148AA373EEB0}" type="presOf" srcId="{71F8BB0A-0243-42D8-B37F-6B45B7ED1A01}" destId="{72681345-19A0-4E8E-AFE2-C030EC11BB24}" srcOrd="0" destOrd="0" presId="urn:microsoft.com/office/officeart/2005/8/layout/bProcess2"/>
    <dgm:cxn modelId="{339912CA-84D7-4CB9-9E15-CF891151F5A4}" type="presOf" srcId="{C10E274B-EA4A-40AE-8624-7F7EBB28D741}" destId="{EFE79A7C-9EEF-45A0-943F-829D6CCBFB70}" srcOrd="0" destOrd="0" presId="urn:microsoft.com/office/officeart/2005/8/layout/bProcess2"/>
    <dgm:cxn modelId="{C27098EF-86EC-4558-8CB1-016FD6CC73D7}" type="presOf" srcId="{4C59880E-6903-400F-BE22-750BE5CF4EF8}" destId="{1BCBCAD2-2D85-4E53-B849-D28399A5DCBB}" srcOrd="0" destOrd="0" presId="urn:microsoft.com/office/officeart/2005/8/layout/bProcess2"/>
    <dgm:cxn modelId="{EECB8EF3-D5F5-4B37-857F-8D9CE725F8B3}" srcId="{058EF312-6A1D-4E59-B563-1942E1404DEE}" destId="{673DC05C-3EFB-4AD2-AEB9-615FAA52E5AC}" srcOrd="0" destOrd="0" parTransId="{EE63D764-6018-4F1C-B6ED-5EF84D4B05FB}" sibTransId="{27634292-B27A-4CB3-9C27-B9F506002564}"/>
    <dgm:cxn modelId="{BF67C9BC-7712-47D6-8819-ABC66D966897}" type="presParOf" srcId="{D6EC3FE7-43BC-4115-957B-256410963EE4}" destId="{4F64A56C-4B79-42F3-B83E-6D6690853B9F}" srcOrd="0" destOrd="0" presId="urn:microsoft.com/office/officeart/2005/8/layout/bProcess2"/>
    <dgm:cxn modelId="{6676EBAA-F93E-4695-B3A3-8230DF4C2CC8}" type="presParOf" srcId="{D6EC3FE7-43BC-4115-957B-256410963EE4}" destId="{527F6B7E-D4DE-4482-9399-7487ACACF859}" srcOrd="1" destOrd="0" presId="urn:microsoft.com/office/officeart/2005/8/layout/bProcess2"/>
    <dgm:cxn modelId="{0076514C-2F39-4A05-8C95-DFF459B5ABE6}" type="presParOf" srcId="{D6EC3FE7-43BC-4115-957B-256410963EE4}" destId="{47C03C0D-909F-4678-A52F-D0B4003DD0F8}" srcOrd="2" destOrd="0" presId="urn:microsoft.com/office/officeart/2005/8/layout/bProcess2"/>
    <dgm:cxn modelId="{578F8779-7AB8-4DC6-AB37-8F23C6D72843}" type="presParOf" srcId="{47C03C0D-909F-4678-A52F-D0B4003DD0F8}" destId="{96C676F1-E98A-4158-8B18-089793C222B8}" srcOrd="0" destOrd="0" presId="urn:microsoft.com/office/officeart/2005/8/layout/bProcess2"/>
    <dgm:cxn modelId="{400EEF7A-474B-442F-BA0A-5E0A7173511B}" type="presParOf" srcId="{47C03C0D-909F-4678-A52F-D0B4003DD0F8}" destId="{75CEA6F4-16B8-4273-8DDE-1530D5710450}" srcOrd="1" destOrd="0" presId="urn:microsoft.com/office/officeart/2005/8/layout/bProcess2"/>
    <dgm:cxn modelId="{0F3323DC-6049-4E36-A2C7-C8FCC9DC225D}" type="presParOf" srcId="{D6EC3FE7-43BC-4115-957B-256410963EE4}" destId="{404FE1D9-923C-4A9F-8DC1-EB03265A2D21}" srcOrd="3" destOrd="0" presId="urn:microsoft.com/office/officeart/2005/8/layout/bProcess2"/>
    <dgm:cxn modelId="{382C60C6-CDA3-4310-99A6-51B043618414}" type="presParOf" srcId="{D6EC3FE7-43BC-4115-957B-256410963EE4}" destId="{3AA7E3C2-3381-448C-AAF3-E5085A42BA08}" srcOrd="4" destOrd="0" presId="urn:microsoft.com/office/officeart/2005/8/layout/bProcess2"/>
    <dgm:cxn modelId="{8C80EBB8-1A23-4A63-99EA-E0FDFF90C1AC}" type="presParOf" srcId="{3AA7E3C2-3381-448C-AAF3-E5085A42BA08}" destId="{A42FDF2B-0CAA-492B-9468-4CCAADDDEC8D}" srcOrd="0" destOrd="0" presId="urn:microsoft.com/office/officeart/2005/8/layout/bProcess2"/>
    <dgm:cxn modelId="{C22CAAC5-114D-4FC1-861A-EAAE2CE58191}" type="presParOf" srcId="{3AA7E3C2-3381-448C-AAF3-E5085A42BA08}" destId="{F5A59964-9D12-4D06-84D4-49F1D889A809}" srcOrd="1" destOrd="0" presId="urn:microsoft.com/office/officeart/2005/8/layout/bProcess2"/>
    <dgm:cxn modelId="{7AB4757D-796C-403D-9111-E9A88F142283}" type="presParOf" srcId="{D6EC3FE7-43BC-4115-957B-256410963EE4}" destId="{1D85CE84-6C94-4A89-A7BE-0998E34A9B0A}" srcOrd="5" destOrd="0" presId="urn:microsoft.com/office/officeart/2005/8/layout/bProcess2"/>
    <dgm:cxn modelId="{B37209BE-E6CD-4B0A-A809-B2EB1EFB98FE}" type="presParOf" srcId="{D6EC3FE7-43BC-4115-957B-256410963EE4}" destId="{7AA58C42-124F-4A10-9B3D-51785EE3E927}" srcOrd="6" destOrd="0" presId="urn:microsoft.com/office/officeart/2005/8/layout/bProcess2"/>
    <dgm:cxn modelId="{73A73E47-C863-4018-8995-07A752B1D7B2}" type="presParOf" srcId="{7AA58C42-124F-4A10-9B3D-51785EE3E927}" destId="{5D5E482D-4F1B-4C3B-B8CA-24126CF8DA77}" srcOrd="0" destOrd="0" presId="urn:microsoft.com/office/officeart/2005/8/layout/bProcess2"/>
    <dgm:cxn modelId="{FD26C395-55F6-46FE-AB01-452A30DFCBCB}" type="presParOf" srcId="{7AA58C42-124F-4A10-9B3D-51785EE3E927}" destId="{E174F2B1-A821-4F04-A658-E4DB2DC06FA3}" srcOrd="1" destOrd="0" presId="urn:microsoft.com/office/officeart/2005/8/layout/bProcess2"/>
    <dgm:cxn modelId="{EE1E2A5F-7726-49B4-BBB4-4BC0991BC729}" type="presParOf" srcId="{D6EC3FE7-43BC-4115-957B-256410963EE4}" destId="{A0D36A07-86EF-4F9E-90D0-E9580B40E91D}" srcOrd="7" destOrd="0" presId="urn:microsoft.com/office/officeart/2005/8/layout/bProcess2"/>
    <dgm:cxn modelId="{B002064A-112F-42BC-8092-346F6E339409}" type="presParOf" srcId="{D6EC3FE7-43BC-4115-957B-256410963EE4}" destId="{F046CF0A-A439-4124-B8CE-A7C095B0BD0F}" srcOrd="8" destOrd="0" presId="urn:microsoft.com/office/officeart/2005/8/layout/bProcess2"/>
    <dgm:cxn modelId="{892B3820-0091-44A9-B95F-1DA42A36C13A}" type="presParOf" srcId="{F046CF0A-A439-4124-B8CE-A7C095B0BD0F}" destId="{ADBA64F8-0F04-4543-A8EB-AD6EAEACF184}" srcOrd="0" destOrd="0" presId="urn:microsoft.com/office/officeart/2005/8/layout/bProcess2"/>
    <dgm:cxn modelId="{76689F9B-F2C1-4D07-AE8C-97FDC8CCC830}" type="presParOf" srcId="{F046CF0A-A439-4124-B8CE-A7C095B0BD0F}" destId="{EFE79A7C-9EEF-45A0-943F-829D6CCBFB70}" srcOrd="1" destOrd="0" presId="urn:microsoft.com/office/officeart/2005/8/layout/bProcess2"/>
    <dgm:cxn modelId="{4032B806-9387-4FFE-9598-4A196EEBC26A}" type="presParOf" srcId="{D6EC3FE7-43BC-4115-957B-256410963EE4}" destId="{D023C289-03EF-4A89-A2F3-49F08E925CC9}" srcOrd="9" destOrd="0" presId="urn:microsoft.com/office/officeart/2005/8/layout/bProcess2"/>
    <dgm:cxn modelId="{D80C7960-A0F0-4E53-A045-8A454B079BAD}" type="presParOf" srcId="{D6EC3FE7-43BC-4115-957B-256410963EE4}" destId="{C0B6C501-9FF9-4C47-81D2-4CBCB76674CF}" srcOrd="10" destOrd="0" presId="urn:microsoft.com/office/officeart/2005/8/layout/bProcess2"/>
    <dgm:cxn modelId="{F604A557-63EB-4EC4-9483-C7EEE2051635}" type="presParOf" srcId="{C0B6C501-9FF9-4C47-81D2-4CBCB76674CF}" destId="{C20A46CF-37ED-4036-A36D-2B25A1076001}" srcOrd="0" destOrd="0" presId="urn:microsoft.com/office/officeart/2005/8/layout/bProcess2"/>
    <dgm:cxn modelId="{FBDF7B94-B2AF-46EF-938C-9960318C538D}" type="presParOf" srcId="{C0B6C501-9FF9-4C47-81D2-4CBCB76674CF}" destId="{72681345-19A0-4E8E-AFE2-C030EC11BB24}" srcOrd="1" destOrd="0" presId="urn:microsoft.com/office/officeart/2005/8/layout/bProcess2"/>
    <dgm:cxn modelId="{A1183D00-85DA-4186-8809-85AE94CE5FC2}" type="presParOf" srcId="{D6EC3FE7-43BC-4115-957B-256410963EE4}" destId="{1BCBCAD2-2D85-4E53-B849-D28399A5DCBB}" srcOrd="11" destOrd="0" presId="urn:microsoft.com/office/officeart/2005/8/layout/bProcess2"/>
    <dgm:cxn modelId="{132C663D-CBAD-4F4A-A91E-E5A4CEBCFBAE}" type="presParOf" srcId="{D6EC3FE7-43BC-4115-957B-256410963EE4}" destId="{E47FB1C5-6B34-4501-9A9B-84FA8F3A7CBD}" srcOrd="12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1611AF-A22B-4A95-9514-86EBE7959CDC}">
      <dsp:nvSpPr>
        <dsp:cNvPr id="0" name=""/>
        <dsp:cNvSpPr/>
      </dsp:nvSpPr>
      <dsp:spPr>
        <a:xfrm>
          <a:off x="0" y="317132"/>
          <a:ext cx="6437243" cy="8079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9602" tIns="395732" rIns="499602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7000 m</a:t>
          </a:r>
          <a:r>
            <a:rPr lang="en-US" sz="1900" kern="1200" baseline="30000" dirty="0"/>
            <a:t>2 </a:t>
          </a:r>
          <a:r>
            <a:rPr lang="en-US" sz="1900" kern="1200" dirty="0"/>
            <a:t>- 40k to 60k</a:t>
          </a:r>
          <a:endParaRPr lang="en-US" sz="1900" kern="1200" baseline="30000" dirty="0"/>
        </a:p>
      </dsp:txBody>
      <dsp:txXfrm>
        <a:off x="0" y="317132"/>
        <a:ext cx="6437243" cy="807975"/>
      </dsp:txXfrm>
    </dsp:sp>
    <dsp:sp modelId="{9204994A-4280-4944-8520-5651B8A16D46}">
      <dsp:nvSpPr>
        <dsp:cNvPr id="0" name=""/>
        <dsp:cNvSpPr/>
      </dsp:nvSpPr>
      <dsp:spPr>
        <a:xfrm>
          <a:off x="321862" y="36692"/>
          <a:ext cx="450607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319" tIns="0" rIns="17031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Animals</a:t>
          </a:r>
        </a:p>
      </dsp:txBody>
      <dsp:txXfrm>
        <a:off x="349242" y="64072"/>
        <a:ext cx="4451310" cy="506120"/>
      </dsp:txXfrm>
    </dsp:sp>
    <dsp:sp modelId="{5EC8ED21-2EA4-4CCE-9216-8B64AD4657C2}">
      <dsp:nvSpPr>
        <dsp:cNvPr id="0" name=""/>
        <dsp:cNvSpPr/>
      </dsp:nvSpPr>
      <dsp:spPr>
        <a:xfrm>
          <a:off x="0" y="1508147"/>
          <a:ext cx="6437243" cy="143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9602" tIns="395732" rIns="499602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Life quality of hen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Deaths percentage understanding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Money lost for hen death during the cycle</a:t>
          </a:r>
        </a:p>
      </dsp:txBody>
      <dsp:txXfrm>
        <a:off x="0" y="1508147"/>
        <a:ext cx="6437243" cy="1436400"/>
      </dsp:txXfrm>
    </dsp:sp>
    <dsp:sp modelId="{03B9C298-BE13-4926-801E-5BFFBF7DA873}">
      <dsp:nvSpPr>
        <dsp:cNvPr id="0" name=""/>
        <dsp:cNvSpPr/>
      </dsp:nvSpPr>
      <dsp:spPr>
        <a:xfrm>
          <a:off x="321862" y="1227707"/>
          <a:ext cx="450607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319" tIns="0" rIns="17031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Needs</a:t>
          </a:r>
        </a:p>
      </dsp:txBody>
      <dsp:txXfrm>
        <a:off x="349242" y="1255087"/>
        <a:ext cx="4451310" cy="506120"/>
      </dsp:txXfrm>
    </dsp:sp>
    <dsp:sp modelId="{1D696B8C-C1D1-4DD9-B4B5-9595392507B9}">
      <dsp:nvSpPr>
        <dsp:cNvPr id="0" name=""/>
        <dsp:cNvSpPr/>
      </dsp:nvSpPr>
      <dsp:spPr>
        <a:xfrm>
          <a:off x="0" y="3327587"/>
          <a:ext cx="6437243" cy="1107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9602" tIns="395732" rIns="499602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Conventional rearing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Organic rearing </a:t>
          </a:r>
        </a:p>
      </dsp:txBody>
      <dsp:txXfrm>
        <a:off x="0" y="3327587"/>
        <a:ext cx="6437243" cy="1107225"/>
      </dsp:txXfrm>
    </dsp:sp>
    <dsp:sp modelId="{0C686A72-F3C8-475F-9A4E-C15534A80FF6}">
      <dsp:nvSpPr>
        <dsp:cNvPr id="0" name=""/>
        <dsp:cNvSpPr/>
      </dsp:nvSpPr>
      <dsp:spPr>
        <a:xfrm>
          <a:off x="321862" y="3047147"/>
          <a:ext cx="450607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319" tIns="0" rIns="17031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History</a:t>
          </a:r>
        </a:p>
      </dsp:txBody>
      <dsp:txXfrm>
        <a:off x="349242" y="3074527"/>
        <a:ext cx="4451310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64A56C-4B79-42F3-B83E-6D6690853B9F}">
      <dsp:nvSpPr>
        <dsp:cNvPr id="0" name=""/>
        <dsp:cNvSpPr/>
      </dsp:nvSpPr>
      <dsp:spPr>
        <a:xfrm>
          <a:off x="4064" y="486566"/>
          <a:ext cx="1511842" cy="15118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Chicken coop</a:t>
          </a:r>
        </a:p>
      </dsp:txBody>
      <dsp:txXfrm>
        <a:off x="225468" y="707970"/>
        <a:ext cx="1069034" cy="1069034"/>
      </dsp:txXfrm>
    </dsp:sp>
    <dsp:sp modelId="{527F6B7E-D4DE-4482-9399-7487ACACF859}">
      <dsp:nvSpPr>
        <dsp:cNvPr id="0" name=""/>
        <dsp:cNvSpPr/>
      </dsp:nvSpPr>
      <dsp:spPr>
        <a:xfrm rot="10800000">
          <a:off x="495412" y="2193625"/>
          <a:ext cx="529144" cy="413859"/>
        </a:xfrm>
        <a:prstGeom prst="triangl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5CEA6F4-16B8-4273-8DDE-1530D5710450}">
      <dsp:nvSpPr>
        <dsp:cNvPr id="0" name=""/>
        <dsp:cNvSpPr/>
      </dsp:nvSpPr>
      <dsp:spPr>
        <a:xfrm>
          <a:off x="255785" y="2779275"/>
          <a:ext cx="1008399" cy="10083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Birth</a:t>
          </a:r>
        </a:p>
      </dsp:txBody>
      <dsp:txXfrm>
        <a:off x="403462" y="2926952"/>
        <a:ext cx="713045" cy="713045"/>
      </dsp:txXfrm>
    </dsp:sp>
    <dsp:sp modelId="{404FE1D9-923C-4A9F-8DC1-EB03265A2D21}">
      <dsp:nvSpPr>
        <dsp:cNvPr id="0" name=""/>
        <dsp:cNvSpPr/>
      </dsp:nvSpPr>
      <dsp:spPr>
        <a:xfrm rot="5400000">
          <a:off x="1641007" y="3076545"/>
          <a:ext cx="529144" cy="413859"/>
        </a:xfrm>
        <a:prstGeom prst="triangl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5A59964-9D12-4D06-84D4-49F1D889A809}">
      <dsp:nvSpPr>
        <dsp:cNvPr id="0" name=""/>
        <dsp:cNvSpPr/>
      </dsp:nvSpPr>
      <dsp:spPr>
        <a:xfrm>
          <a:off x="2523549" y="2779275"/>
          <a:ext cx="1008399" cy="10083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Cut the beak</a:t>
          </a:r>
        </a:p>
      </dsp:txBody>
      <dsp:txXfrm>
        <a:off x="2671226" y="2926952"/>
        <a:ext cx="713045" cy="713045"/>
      </dsp:txXfrm>
    </dsp:sp>
    <dsp:sp modelId="{1D85CE84-6C94-4A89-A7BE-0998E34A9B0A}">
      <dsp:nvSpPr>
        <dsp:cNvPr id="0" name=""/>
        <dsp:cNvSpPr/>
      </dsp:nvSpPr>
      <dsp:spPr>
        <a:xfrm>
          <a:off x="2763177" y="2044338"/>
          <a:ext cx="529144" cy="413859"/>
        </a:xfrm>
        <a:prstGeom prst="triangl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174F2B1-A821-4F04-A658-E4DB2DC06FA3}">
      <dsp:nvSpPr>
        <dsp:cNvPr id="0" name=""/>
        <dsp:cNvSpPr/>
      </dsp:nvSpPr>
      <dsp:spPr>
        <a:xfrm>
          <a:off x="2523549" y="738288"/>
          <a:ext cx="1008399" cy="10083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Breeding farms</a:t>
          </a:r>
        </a:p>
      </dsp:txBody>
      <dsp:txXfrm>
        <a:off x="2671226" y="885965"/>
        <a:ext cx="713045" cy="713045"/>
      </dsp:txXfrm>
    </dsp:sp>
    <dsp:sp modelId="{A0D36A07-86EF-4F9E-90D0-E9580B40E91D}">
      <dsp:nvSpPr>
        <dsp:cNvPr id="0" name=""/>
        <dsp:cNvSpPr/>
      </dsp:nvSpPr>
      <dsp:spPr>
        <a:xfrm rot="5400000">
          <a:off x="3908772" y="1035557"/>
          <a:ext cx="529144" cy="413859"/>
        </a:xfrm>
        <a:prstGeom prst="triangl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FE79A7C-9EEF-45A0-943F-829D6CCBFB70}">
      <dsp:nvSpPr>
        <dsp:cNvPr id="0" name=""/>
        <dsp:cNvSpPr/>
      </dsp:nvSpPr>
      <dsp:spPr>
        <a:xfrm>
          <a:off x="4791313" y="738288"/>
          <a:ext cx="1008399" cy="10083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Settling</a:t>
          </a:r>
        </a:p>
      </dsp:txBody>
      <dsp:txXfrm>
        <a:off x="4938990" y="885965"/>
        <a:ext cx="713045" cy="713045"/>
      </dsp:txXfrm>
    </dsp:sp>
    <dsp:sp modelId="{D023C289-03EF-4A89-A2F3-49F08E925CC9}">
      <dsp:nvSpPr>
        <dsp:cNvPr id="0" name=""/>
        <dsp:cNvSpPr/>
      </dsp:nvSpPr>
      <dsp:spPr>
        <a:xfrm rot="10800000">
          <a:off x="5030941" y="2067764"/>
          <a:ext cx="529144" cy="413859"/>
        </a:xfrm>
        <a:prstGeom prst="triangl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2681345-19A0-4E8E-AFE2-C030EC11BB24}">
      <dsp:nvSpPr>
        <dsp:cNvPr id="0" name=""/>
        <dsp:cNvSpPr/>
      </dsp:nvSpPr>
      <dsp:spPr>
        <a:xfrm>
          <a:off x="4791313" y="2779275"/>
          <a:ext cx="1008399" cy="10083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Start to laid</a:t>
          </a:r>
        </a:p>
      </dsp:txBody>
      <dsp:txXfrm>
        <a:off x="4938990" y="2926952"/>
        <a:ext cx="713045" cy="713045"/>
      </dsp:txXfrm>
    </dsp:sp>
    <dsp:sp modelId="{1BCBCAD2-2D85-4E53-B849-D28399A5DCBB}">
      <dsp:nvSpPr>
        <dsp:cNvPr id="0" name=""/>
        <dsp:cNvSpPr/>
      </dsp:nvSpPr>
      <dsp:spPr>
        <a:xfrm rot="5400000">
          <a:off x="6050675" y="3076545"/>
          <a:ext cx="529144" cy="413859"/>
        </a:xfrm>
        <a:prstGeom prst="triangl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47FB1C5-6B34-4501-9A9B-84FA8F3A7CBD}">
      <dsp:nvSpPr>
        <dsp:cNvPr id="0" name=""/>
        <dsp:cNvSpPr/>
      </dsp:nvSpPr>
      <dsp:spPr>
        <a:xfrm>
          <a:off x="6807356" y="2527553"/>
          <a:ext cx="1511842" cy="15118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Death</a:t>
          </a:r>
        </a:p>
      </dsp:txBody>
      <dsp:txXfrm>
        <a:off x="7028760" y="2748957"/>
        <a:ext cx="1069034" cy="1069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A Study on </a:t>
            </a:r>
            <a:r>
              <a:rPr lang="it-IT" dirty="0" err="1"/>
              <a:t>Laying</a:t>
            </a:r>
            <a:r>
              <a:rPr lang="it-IT" dirty="0"/>
              <a:t> </a:t>
            </a:r>
            <a:r>
              <a:rPr lang="it-IT" dirty="0" err="1"/>
              <a:t>Hen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4929259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chemeClr val="bg1"/>
                </a:solidFill>
              </a:rPr>
              <a:t>From</a:t>
            </a:r>
          </a:p>
          <a:p>
            <a:pPr algn="ctr"/>
            <a:r>
              <a:rPr lang="it-IT" sz="2000" dirty="0">
                <a:solidFill>
                  <a:schemeClr val="bg1"/>
                </a:solidFill>
              </a:rPr>
              <a:t>Boccola Costante</a:t>
            </a:r>
          </a:p>
          <a:p>
            <a:pPr algn="ctr"/>
            <a:r>
              <a:rPr lang="it-IT" sz="2000" dirty="0">
                <a:solidFill>
                  <a:schemeClr val="bg1"/>
                </a:solidFill>
              </a:rPr>
              <a:t>Società Agricola s.s.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4EE8E-E27C-36DF-EA68-3BED48DE4334}"/>
              </a:ext>
            </a:extLst>
          </p:cNvPr>
          <p:cNvSpPr txBox="1"/>
          <p:nvPr/>
        </p:nvSpPr>
        <p:spPr>
          <a:xfrm>
            <a:off x="973795" y="6271109"/>
            <a:ext cx="7593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Canali Davide </a:t>
            </a:r>
            <a:r>
              <a:rPr lang="en-US" dirty="0">
                <a:solidFill>
                  <a:schemeClr val="bg1"/>
                </a:solidFill>
              </a:rPr>
              <a:t>– Cordioli Matteo – </a:t>
            </a:r>
            <a:r>
              <a:rPr lang="en-US" dirty="0" err="1">
                <a:solidFill>
                  <a:schemeClr val="bg1"/>
                </a:solidFill>
              </a:rPr>
              <a:t>Camilletti</a:t>
            </a:r>
            <a:r>
              <a:rPr lang="en-US" dirty="0">
                <a:solidFill>
                  <a:schemeClr val="bg1"/>
                </a:solidFill>
              </a:rPr>
              <a:t> Federico -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Calibri" panose="020F0502020204030204" pitchFamily="34" charset="0"/>
              </a:rPr>
              <a:t>Shahidiani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Calibri" panose="020F0502020204030204" pitchFamily="34" charset="0"/>
              </a:rPr>
              <a:t>Shakiba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257FA-965A-214F-BF94-84CAC9EF2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Breeder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27473E2-0C3A-A020-7597-0BAF55296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359201"/>
              </p:ext>
            </p:extLst>
          </p:nvPr>
        </p:nvGraphicFramePr>
        <p:xfrm>
          <a:off x="1036983" y="1366074"/>
          <a:ext cx="6437243" cy="4471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6359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Laying</a:t>
            </a:r>
            <a:r>
              <a:rPr lang="it-IT" dirty="0"/>
              <a:t> </a:t>
            </a:r>
            <a:r>
              <a:rPr lang="it-IT" dirty="0" err="1"/>
              <a:t>Hen</a:t>
            </a:r>
            <a:r>
              <a:rPr lang="it-IT" dirty="0"/>
              <a:t> Lifecycle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00C23C-32DA-53DB-A414-1A29ED3EF8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375557"/>
              </p:ext>
            </p:extLst>
          </p:nvPr>
        </p:nvGraphicFramePr>
        <p:xfrm>
          <a:off x="457200" y="1431235"/>
          <a:ext cx="8323263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: Single Corner Snipped 4">
            <a:extLst>
              <a:ext uri="{FF2B5EF4-FFF2-40B4-BE49-F238E27FC236}">
                <a16:creationId xmlns:a16="http://schemas.microsoft.com/office/drawing/2014/main" id="{95BBAEB5-1418-B03C-706A-744191AFD81C}"/>
              </a:ext>
            </a:extLst>
          </p:cNvPr>
          <p:cNvSpPr/>
          <p:nvPr/>
        </p:nvSpPr>
        <p:spPr>
          <a:xfrm rot="20945021">
            <a:off x="360957" y="4008283"/>
            <a:ext cx="1050492" cy="516835"/>
          </a:xfrm>
          <a:prstGeom prst="snip1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 20</a:t>
            </a:r>
          </a:p>
        </p:txBody>
      </p:sp>
      <p:sp>
        <p:nvSpPr>
          <p:cNvPr id="6" name="Rectangle: Single Corner Snipped 5">
            <a:extLst>
              <a:ext uri="{FF2B5EF4-FFF2-40B4-BE49-F238E27FC236}">
                <a16:creationId xmlns:a16="http://schemas.microsoft.com/office/drawing/2014/main" id="{191256B3-CECC-6CA2-269B-7D9365564727}"/>
              </a:ext>
            </a:extLst>
          </p:cNvPr>
          <p:cNvSpPr/>
          <p:nvPr/>
        </p:nvSpPr>
        <p:spPr>
          <a:xfrm rot="20945021">
            <a:off x="3057109" y="5046626"/>
            <a:ext cx="1019336" cy="516835"/>
          </a:xfrm>
          <a:prstGeom prst="snip1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Day 25</a:t>
            </a:r>
          </a:p>
        </p:txBody>
      </p:sp>
      <p:sp>
        <p:nvSpPr>
          <p:cNvPr id="7" name="Rectangle: Single Corner Snipped 6">
            <a:extLst>
              <a:ext uri="{FF2B5EF4-FFF2-40B4-BE49-F238E27FC236}">
                <a16:creationId xmlns:a16="http://schemas.microsoft.com/office/drawing/2014/main" id="{5B22C71A-E899-A6DD-B8F8-0CB50C93E37A}"/>
              </a:ext>
            </a:extLst>
          </p:cNvPr>
          <p:cNvSpPr/>
          <p:nvPr/>
        </p:nvSpPr>
        <p:spPr>
          <a:xfrm rot="20945021">
            <a:off x="2786579" y="1847871"/>
            <a:ext cx="1125172" cy="516835"/>
          </a:xfrm>
          <a:prstGeom prst="snip1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Month 2</a:t>
            </a:r>
          </a:p>
        </p:txBody>
      </p:sp>
      <p:sp>
        <p:nvSpPr>
          <p:cNvPr id="8" name="Rectangle: Single Corner Snipped 7">
            <a:extLst>
              <a:ext uri="{FF2B5EF4-FFF2-40B4-BE49-F238E27FC236}">
                <a16:creationId xmlns:a16="http://schemas.microsoft.com/office/drawing/2014/main" id="{6114B08F-551A-A32B-37DF-2DF05F2D079E}"/>
              </a:ext>
            </a:extLst>
          </p:cNvPr>
          <p:cNvSpPr/>
          <p:nvPr/>
        </p:nvSpPr>
        <p:spPr>
          <a:xfrm rot="20945021">
            <a:off x="5231796" y="1823066"/>
            <a:ext cx="1175451" cy="516835"/>
          </a:xfrm>
          <a:prstGeom prst="snip1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Month 3</a:t>
            </a:r>
          </a:p>
        </p:txBody>
      </p:sp>
      <p:sp>
        <p:nvSpPr>
          <p:cNvPr id="9" name="Rectangle: Single Corner Snipped 8">
            <a:extLst>
              <a:ext uri="{FF2B5EF4-FFF2-40B4-BE49-F238E27FC236}">
                <a16:creationId xmlns:a16="http://schemas.microsoft.com/office/drawing/2014/main" id="{72FAED9B-8AEF-D866-AB01-4EF10F6872FF}"/>
              </a:ext>
            </a:extLst>
          </p:cNvPr>
          <p:cNvSpPr/>
          <p:nvPr/>
        </p:nvSpPr>
        <p:spPr>
          <a:xfrm rot="20945021">
            <a:off x="5166500" y="5043193"/>
            <a:ext cx="1354366" cy="516835"/>
          </a:xfrm>
          <a:prstGeom prst="snip1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Month 3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½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Single Corner Snipped 9">
            <a:extLst>
              <a:ext uri="{FF2B5EF4-FFF2-40B4-BE49-F238E27FC236}">
                <a16:creationId xmlns:a16="http://schemas.microsoft.com/office/drawing/2014/main" id="{459E0CCA-9337-DBD1-A3F6-8336EFA8923E}"/>
              </a:ext>
            </a:extLst>
          </p:cNvPr>
          <p:cNvSpPr/>
          <p:nvPr/>
        </p:nvSpPr>
        <p:spPr>
          <a:xfrm rot="20945021">
            <a:off x="7607889" y="5014904"/>
            <a:ext cx="1354366" cy="516835"/>
          </a:xfrm>
          <a:prstGeom prst="snip1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Month 16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4EB38-4151-FBF4-9E14-3604E958C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5636A-DF06-5232-D67F-7FB3EB15E715}"/>
              </a:ext>
            </a:extLst>
          </p:cNvPr>
          <p:cNvSpPr txBox="1"/>
          <p:nvPr/>
        </p:nvSpPr>
        <p:spPr>
          <a:xfrm>
            <a:off x="3856383" y="3429000"/>
            <a:ext cx="2365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Box con </a:t>
            </a:r>
            <a:r>
              <a:rPr lang="en-US" dirty="0" err="1"/>
              <a:t>medie</a:t>
            </a:r>
            <a:r>
              <a:rPr lang="en-US" dirty="0"/>
              <a:t> di </a:t>
            </a:r>
            <a:r>
              <a:rPr lang="en-US" dirty="0" err="1"/>
              <a:t>correlazioni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753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E3A14-B305-2358-167F-E837F122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54B0-7FCF-038F-935F-25F679631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Scatterplot and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849632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224</TotalTime>
  <Words>102</Words>
  <Application>Microsoft Office PowerPoint</Application>
  <PresentationFormat>On-screen Show (4:3)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</vt:lpstr>
      <vt:lpstr>Calibri</vt:lpstr>
      <vt:lpstr>Wingdings</vt:lpstr>
      <vt:lpstr>POLI</vt:lpstr>
      <vt:lpstr>Titolo presentazione sottotitolo</vt:lpstr>
      <vt:lpstr>Breeder</vt:lpstr>
      <vt:lpstr>Laying Hen Lifecycle</vt:lpstr>
      <vt:lpstr>Data</vt:lpstr>
      <vt:lpstr>Data exploration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Matteo Cordioli</cp:lastModifiedBy>
  <cp:revision>25</cp:revision>
  <dcterms:created xsi:type="dcterms:W3CDTF">2015-05-26T12:27:57Z</dcterms:created>
  <dcterms:modified xsi:type="dcterms:W3CDTF">2022-12-05T15:53:07Z</dcterms:modified>
</cp:coreProperties>
</file>